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9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Kierklewski" userId="5bbe8820fa6387da" providerId="LiveId" clId="{468C01B1-B564-4554-BC90-B5AD25F6A4C9}"/>
    <pc:docChg chg="delSld">
      <pc:chgData name="Mark Kierklewski" userId="5bbe8820fa6387da" providerId="LiveId" clId="{468C01B1-B564-4554-BC90-B5AD25F6A4C9}" dt="2021-06-21T19:05:37.357" v="2" actId="2696"/>
      <pc:docMkLst>
        <pc:docMk/>
      </pc:docMkLst>
      <pc:sldChg chg="del">
        <pc:chgData name="Mark Kierklewski" userId="5bbe8820fa6387da" providerId="LiveId" clId="{468C01B1-B564-4554-BC90-B5AD25F6A4C9}" dt="2021-06-21T19:05:27.903" v="0" actId="2696"/>
        <pc:sldMkLst>
          <pc:docMk/>
          <pc:sldMk cId="1979027706" sldId="256"/>
        </pc:sldMkLst>
      </pc:sldChg>
      <pc:sldChg chg="del">
        <pc:chgData name="Mark Kierklewski" userId="5bbe8820fa6387da" providerId="LiveId" clId="{468C01B1-B564-4554-BC90-B5AD25F6A4C9}" dt="2021-06-21T19:05:27.903" v="0" actId="2696"/>
        <pc:sldMkLst>
          <pc:docMk/>
          <pc:sldMk cId="3277503838" sldId="257"/>
        </pc:sldMkLst>
      </pc:sldChg>
      <pc:sldChg chg="del">
        <pc:chgData name="Mark Kierklewski" userId="5bbe8820fa6387da" providerId="LiveId" clId="{468C01B1-B564-4554-BC90-B5AD25F6A4C9}" dt="2021-06-21T19:05:27.903" v="0" actId="2696"/>
        <pc:sldMkLst>
          <pc:docMk/>
          <pc:sldMk cId="4006270956" sldId="258"/>
        </pc:sldMkLst>
      </pc:sldChg>
      <pc:sldChg chg="del">
        <pc:chgData name="Mark Kierklewski" userId="5bbe8820fa6387da" providerId="LiveId" clId="{468C01B1-B564-4554-BC90-B5AD25F6A4C9}" dt="2021-06-21T19:05:27.903" v="0" actId="2696"/>
        <pc:sldMkLst>
          <pc:docMk/>
          <pc:sldMk cId="1974350115" sldId="259"/>
        </pc:sldMkLst>
      </pc:sldChg>
      <pc:sldChg chg="del">
        <pc:chgData name="Mark Kierklewski" userId="5bbe8820fa6387da" providerId="LiveId" clId="{468C01B1-B564-4554-BC90-B5AD25F6A4C9}" dt="2021-06-21T19:05:27.903" v="0" actId="2696"/>
        <pc:sldMkLst>
          <pc:docMk/>
          <pc:sldMk cId="3638658937" sldId="260"/>
        </pc:sldMkLst>
      </pc:sldChg>
      <pc:sldChg chg="del">
        <pc:chgData name="Mark Kierklewski" userId="5bbe8820fa6387da" providerId="LiveId" clId="{468C01B1-B564-4554-BC90-B5AD25F6A4C9}" dt="2021-06-21T19:05:27.903" v="0" actId="2696"/>
        <pc:sldMkLst>
          <pc:docMk/>
          <pc:sldMk cId="4147630649" sldId="261"/>
        </pc:sldMkLst>
      </pc:sldChg>
      <pc:sldChg chg="del">
        <pc:chgData name="Mark Kierklewski" userId="5bbe8820fa6387da" providerId="LiveId" clId="{468C01B1-B564-4554-BC90-B5AD25F6A4C9}" dt="2021-06-21T19:05:32.596" v="1" actId="2696"/>
        <pc:sldMkLst>
          <pc:docMk/>
          <pc:sldMk cId="3009716118" sldId="262"/>
        </pc:sldMkLst>
      </pc:sldChg>
      <pc:sldChg chg="del">
        <pc:chgData name="Mark Kierklewski" userId="5bbe8820fa6387da" providerId="LiveId" clId="{468C01B1-B564-4554-BC90-B5AD25F6A4C9}" dt="2021-06-21T19:05:32.596" v="1" actId="2696"/>
        <pc:sldMkLst>
          <pc:docMk/>
          <pc:sldMk cId="74323901" sldId="263"/>
        </pc:sldMkLst>
      </pc:sldChg>
      <pc:sldChg chg="del">
        <pc:chgData name="Mark Kierklewski" userId="5bbe8820fa6387da" providerId="LiveId" clId="{468C01B1-B564-4554-BC90-B5AD25F6A4C9}" dt="2021-06-21T19:05:32.596" v="1" actId="2696"/>
        <pc:sldMkLst>
          <pc:docMk/>
          <pc:sldMk cId="1186201372" sldId="264"/>
        </pc:sldMkLst>
      </pc:sldChg>
      <pc:sldChg chg="del">
        <pc:chgData name="Mark Kierklewski" userId="5bbe8820fa6387da" providerId="LiveId" clId="{468C01B1-B564-4554-BC90-B5AD25F6A4C9}" dt="2021-06-21T19:05:32.596" v="1" actId="2696"/>
        <pc:sldMkLst>
          <pc:docMk/>
          <pc:sldMk cId="349619675" sldId="265"/>
        </pc:sldMkLst>
      </pc:sldChg>
      <pc:sldChg chg="del">
        <pc:chgData name="Mark Kierklewski" userId="5bbe8820fa6387da" providerId="LiveId" clId="{468C01B1-B564-4554-BC90-B5AD25F6A4C9}" dt="2021-06-21T19:05:32.596" v="1" actId="2696"/>
        <pc:sldMkLst>
          <pc:docMk/>
          <pc:sldMk cId="1914018524" sldId="266"/>
        </pc:sldMkLst>
      </pc:sldChg>
      <pc:sldChg chg="del">
        <pc:chgData name="Mark Kierklewski" userId="5bbe8820fa6387da" providerId="LiveId" clId="{468C01B1-B564-4554-BC90-B5AD25F6A4C9}" dt="2021-06-21T19:05:32.596" v="1" actId="2696"/>
        <pc:sldMkLst>
          <pc:docMk/>
          <pc:sldMk cId="3864186860" sldId="267"/>
        </pc:sldMkLst>
      </pc:sldChg>
      <pc:sldChg chg="del">
        <pc:chgData name="Mark Kierklewski" userId="5bbe8820fa6387da" providerId="LiveId" clId="{468C01B1-B564-4554-BC90-B5AD25F6A4C9}" dt="2021-06-21T19:05:32.596" v="1" actId="2696"/>
        <pc:sldMkLst>
          <pc:docMk/>
          <pc:sldMk cId="632957185" sldId="268"/>
        </pc:sldMkLst>
      </pc:sldChg>
      <pc:sldChg chg="del">
        <pc:chgData name="Mark Kierklewski" userId="5bbe8820fa6387da" providerId="LiveId" clId="{468C01B1-B564-4554-BC90-B5AD25F6A4C9}" dt="2021-06-21T19:05:32.596" v="1" actId="2696"/>
        <pc:sldMkLst>
          <pc:docMk/>
          <pc:sldMk cId="1504388799" sldId="269"/>
        </pc:sldMkLst>
      </pc:sldChg>
      <pc:sldChg chg="del">
        <pc:chgData name="Mark Kierklewski" userId="5bbe8820fa6387da" providerId="LiveId" clId="{468C01B1-B564-4554-BC90-B5AD25F6A4C9}" dt="2021-06-21T19:05:32.596" v="1" actId="2696"/>
        <pc:sldMkLst>
          <pc:docMk/>
          <pc:sldMk cId="3431262465" sldId="270"/>
        </pc:sldMkLst>
      </pc:sldChg>
      <pc:sldChg chg="del">
        <pc:chgData name="Mark Kierklewski" userId="5bbe8820fa6387da" providerId="LiveId" clId="{468C01B1-B564-4554-BC90-B5AD25F6A4C9}" dt="2021-06-21T19:05:32.596" v="1" actId="2696"/>
        <pc:sldMkLst>
          <pc:docMk/>
          <pc:sldMk cId="3746579049" sldId="271"/>
        </pc:sldMkLst>
      </pc:sldChg>
      <pc:sldChg chg="del">
        <pc:chgData name="Mark Kierklewski" userId="5bbe8820fa6387da" providerId="LiveId" clId="{468C01B1-B564-4554-BC90-B5AD25F6A4C9}" dt="2021-06-21T19:05:27.903" v="0" actId="2696"/>
        <pc:sldMkLst>
          <pc:docMk/>
          <pc:sldMk cId="954760528" sldId="275"/>
        </pc:sldMkLst>
      </pc:sldChg>
      <pc:sldChg chg="del">
        <pc:chgData name="Mark Kierklewski" userId="5bbe8820fa6387da" providerId="LiveId" clId="{468C01B1-B564-4554-BC90-B5AD25F6A4C9}" dt="2021-06-21T19:05:27.903" v="0" actId="2696"/>
        <pc:sldMkLst>
          <pc:docMk/>
          <pc:sldMk cId="2185586707" sldId="276"/>
        </pc:sldMkLst>
      </pc:sldChg>
      <pc:sldChg chg="del">
        <pc:chgData name="Mark Kierklewski" userId="5bbe8820fa6387da" providerId="LiveId" clId="{468C01B1-B564-4554-BC90-B5AD25F6A4C9}" dt="2021-06-21T19:05:27.903" v="0" actId="2696"/>
        <pc:sldMkLst>
          <pc:docMk/>
          <pc:sldMk cId="100888139" sldId="277"/>
        </pc:sldMkLst>
      </pc:sldChg>
      <pc:sldChg chg="del">
        <pc:chgData name="Mark Kierklewski" userId="5bbe8820fa6387da" providerId="LiveId" clId="{468C01B1-B564-4554-BC90-B5AD25F6A4C9}" dt="2021-06-21T19:05:27.903" v="0" actId="2696"/>
        <pc:sldMkLst>
          <pc:docMk/>
          <pc:sldMk cId="414005863" sldId="278"/>
        </pc:sldMkLst>
      </pc:sldChg>
      <pc:sldChg chg="del">
        <pc:chgData name="Mark Kierklewski" userId="5bbe8820fa6387da" providerId="LiveId" clId="{468C01B1-B564-4554-BC90-B5AD25F6A4C9}" dt="2021-06-21T19:05:37.357" v="2" actId="2696"/>
        <pc:sldMkLst>
          <pc:docMk/>
          <pc:sldMk cId="1446781981" sldId="30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E884-3F4B-4C80-9DB0-67C42C7C7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D38643-111D-4DDE-BC18-10063EC1D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70F9A-6EB0-48E8-B037-5535909C5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1198-D5DB-4A12-A72B-3EF9AEAC4E5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22F9D-5D66-4118-8983-77ACBE0B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91894-60F4-4099-9DB6-55EC125C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93F2-AB95-4FEA-B8DB-001E2A86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0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6DC5-51C9-4F65-A192-11B99F363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F926A-05E3-4C50-969F-2BBC2631F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C295B-B9B2-42A3-9BDC-554747BDC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1198-D5DB-4A12-A72B-3EF9AEAC4E5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964E6-7778-478A-9355-419A982C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D2EC8-47E0-49DD-A73E-588E99CF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93F2-AB95-4FEA-B8DB-001E2A86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CB7742-A7CB-4C6C-8A7D-133D77D6F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4437C-85AF-4A89-9777-E3EAEAEAC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DABDD-4ADA-47B6-8E8C-A4836679C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1198-D5DB-4A12-A72B-3EF9AEAC4E5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FFEB6-94BF-4F77-A36E-6E74D182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255C5-CA4B-4B1B-9DA8-697C70F4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93F2-AB95-4FEA-B8DB-001E2A86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5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46E0-79B7-46A9-A368-4BEDCFCB5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A37B5-BB9B-4B11-B0A7-3A12A52C9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6080A-ABD2-460E-B31E-B0F864656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1198-D5DB-4A12-A72B-3EF9AEAC4E5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758D-33AF-409C-9D00-35BDDC0C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744EC-2340-4809-9883-A028DAFB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93F2-AB95-4FEA-B8DB-001E2A86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7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4328-308A-47C2-AF49-000DC3F7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D0BBD-8E95-4550-B19C-404048665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FC0C9-0D24-40F9-AD5E-B47D9615D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1198-D5DB-4A12-A72B-3EF9AEAC4E5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1D2FC-93BB-4820-A69B-8B09E4505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129CF-B1CE-4EBF-B2F3-209838EC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93F2-AB95-4FEA-B8DB-001E2A86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2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B42D-1DDB-4A6B-A72D-DF6F8528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20AE-61CA-4403-A25D-767DAB279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5CBF7-6078-4C1A-9605-00F5F335C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871C9-EC75-4FC9-91C4-3289CF6A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1198-D5DB-4A12-A72B-3EF9AEAC4E5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20A20-0549-4662-B5B4-C38249C45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DE0D9-337B-4BF0-9D53-4686BC82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93F2-AB95-4FEA-B8DB-001E2A86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3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AF1C-F361-4775-98EC-F8980C8B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A27A5-F63C-4243-BAA1-71C45FD62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5CCE2-A0C0-45BB-8C17-9B3C82786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EFB6C6-8F91-43C7-A624-006EECC2F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F3329E-36C4-43A0-B40E-BA3B023D3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35844-FE2A-4A53-BCC9-255214C4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1198-D5DB-4A12-A72B-3EF9AEAC4E5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90067B-05D3-4BB9-91C2-AA98365E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E9DD7B-ABD7-46BA-A6B9-AC072A41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93F2-AB95-4FEA-B8DB-001E2A86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9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01132-A18C-49A0-9971-D99BB809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5F1C6-64FC-4BFD-871D-19CFAE1C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1198-D5DB-4A12-A72B-3EF9AEAC4E5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685BB-02F0-4EB2-9B00-ADE9F435E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806AA-C630-42DC-BF8D-0C5EC328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93F2-AB95-4FEA-B8DB-001E2A86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1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BCC0EA-10C6-4370-8FD5-886468CBC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1198-D5DB-4A12-A72B-3EF9AEAC4E5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A2EE23-EA66-4241-81E5-7281AD85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EE841-C825-4D94-9056-BC6DB6A0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93F2-AB95-4FEA-B8DB-001E2A86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1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E4A3-8F52-4338-9753-6CFEB056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88D35-1A4A-4239-978F-CBE9BDBC5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6E8D5-BF22-4424-AD67-C7E931663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58216-7DBB-4CB0-A394-0D86EED0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1198-D5DB-4A12-A72B-3EF9AEAC4E5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61EE8-79F9-4C6B-9AFA-EA0B9348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85BBC-FF5E-499A-822F-1BB62E4C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93F2-AB95-4FEA-B8DB-001E2A86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9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5A2E9-CB97-44E8-8AA8-0E2EFE51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64870C-F7C7-43A5-9419-0C011F6BE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BFADD-51C4-44FA-8FA1-8EF83F32F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0618F-4F71-46E2-85CA-E6A6AE1D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1198-D5DB-4A12-A72B-3EF9AEAC4E5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636D5-87A2-4248-AC07-98024466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20D72-1FE9-4694-A1BF-2B9F2B75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93F2-AB95-4FEA-B8DB-001E2A86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6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C7FB51-5F01-44C1-8F37-87E79A4FC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6E2BA-C796-4292-986A-51FD46017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CF693-DCDD-4AD8-BF67-16CDF9439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1198-D5DB-4A12-A72B-3EF9AEAC4E5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ACAB7-58C8-4404-BD01-87680D01D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50E28-06F4-4C4C-B41F-160355E2C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693F2-AB95-4FEA-B8DB-001E2A86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3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38B9694-7E0B-4FFF-889D-730F236DF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6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FCC04BE-32EC-417F-886E-580882227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6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1E56769-843E-408F-B381-09A27E20D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11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AD422F9F-F41E-4259-9273-AD4FA5138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6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11BD61A7-EE43-4FBD-AF95-1E12E7A78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F41A8996-85FC-4689-B576-1791C258D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67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D571FA0-0A1C-4891-9835-E7A5C2500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38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E43168D9-869D-4B92-BE64-2762F3663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77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6D2F7DC-7F88-463A-A12E-5E4F8BE97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76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311EEBA-CC52-4BA5-B71D-65229D516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64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1C5E416-1537-469F-99B1-76EAE95F6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5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D35FCFA-7A64-45A5-80D9-ACF9D8DEB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46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BC90D29-B833-4871-9812-D0EF1F2EB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22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4CD97157-316D-4493-B9A7-BAB92ADE0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6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C38E823-5F71-4FD3-A15C-BCB4F05D2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61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FD9E23D-0692-4464-9A0B-2E5D802F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78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3BB77DE-5710-4DB9-ABED-5D02A07FD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33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BB163DE-98D8-488D-83A8-0526F7181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66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businesscard&#10;&#10;Description automatically generated">
            <a:extLst>
              <a:ext uri="{FF2B5EF4-FFF2-40B4-BE49-F238E27FC236}">
                <a16:creationId xmlns:a16="http://schemas.microsoft.com/office/drawing/2014/main" id="{D74732CB-F370-4CC0-B47C-7E95F4EB2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71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08438E0-7D2B-4FCC-8F7F-5C2083A8A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7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7A4045D-96F7-42C8-B030-8A9884D2D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03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7C9C24A-7453-4E26-86CB-0DFA666FE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5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5C3FF38-4E98-46E5-9048-BADD5A615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92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19052C57-63DC-471F-9E70-EA41F2EC5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14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29191634-1488-471F-819F-E328E8435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9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D6D556D-82AA-4F0A-A866-245F1DFB6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5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2308E49-2EFA-4958-A340-7AFA196DC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7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DC9FC34-177C-46FE-8EE8-A10C986F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2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738E9CB-6681-4131-BE88-DAB0BB276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681C402E-E4C7-49CA-8F56-13580C3A2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94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CC5C68D-0089-41B0-B008-00F240DC5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15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Kierklewski</dc:creator>
  <cp:lastModifiedBy>Mark Kierklewski</cp:lastModifiedBy>
  <cp:revision>2</cp:revision>
  <dcterms:created xsi:type="dcterms:W3CDTF">2021-06-21T18:54:11Z</dcterms:created>
  <dcterms:modified xsi:type="dcterms:W3CDTF">2021-06-21T19:05:54Z</dcterms:modified>
</cp:coreProperties>
</file>