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17DC9-942E-404C-AE8E-46278782756A}" v="3" dt="2021-06-09T16:22:26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Kierklewski" userId="5bbe8820fa6387da" providerId="LiveId" clId="{1ED17DC9-942E-404C-AE8E-46278782756A}"/>
    <pc:docChg chg="custSel modSld">
      <pc:chgData name="Mark Kierklewski" userId="5bbe8820fa6387da" providerId="LiveId" clId="{1ED17DC9-942E-404C-AE8E-46278782756A}" dt="2021-06-09T16:22:26.940" v="3"/>
      <pc:docMkLst>
        <pc:docMk/>
      </pc:docMkLst>
      <pc:sldChg chg="addSp delSp mod">
        <pc:chgData name="Mark Kierklewski" userId="5bbe8820fa6387da" providerId="LiveId" clId="{1ED17DC9-942E-404C-AE8E-46278782756A}" dt="2021-06-09T16:22:26.940" v="3"/>
        <pc:sldMkLst>
          <pc:docMk/>
          <pc:sldMk cId="3495263709" sldId="266"/>
        </pc:sldMkLst>
        <pc:picChg chg="del">
          <ac:chgData name="Mark Kierklewski" userId="5bbe8820fa6387da" providerId="LiveId" clId="{1ED17DC9-942E-404C-AE8E-46278782756A}" dt="2021-06-09T16:20:01.959" v="0" actId="21"/>
          <ac:picMkLst>
            <pc:docMk/>
            <pc:sldMk cId="3495263709" sldId="266"/>
            <ac:picMk id="3" creationId="{8E7E9284-CF2F-4407-AFFE-271D0B20A4FC}"/>
          </ac:picMkLst>
        </pc:picChg>
        <pc:picChg chg="add del">
          <ac:chgData name="Mark Kierklewski" userId="5bbe8820fa6387da" providerId="LiveId" clId="{1ED17DC9-942E-404C-AE8E-46278782756A}" dt="2021-06-09T16:21:26.375" v="2" actId="21"/>
          <ac:picMkLst>
            <pc:docMk/>
            <pc:sldMk cId="3495263709" sldId="266"/>
            <ac:picMk id="1026" creationId="{6702A93B-37F9-4B00-823C-2C421E72312D}"/>
          </ac:picMkLst>
        </pc:picChg>
        <pc:picChg chg="add">
          <ac:chgData name="Mark Kierklewski" userId="5bbe8820fa6387da" providerId="LiveId" clId="{1ED17DC9-942E-404C-AE8E-46278782756A}" dt="2021-06-09T16:22:26.940" v="3"/>
          <ac:picMkLst>
            <pc:docMk/>
            <pc:sldMk cId="3495263709" sldId="266"/>
            <ac:picMk id="1028" creationId="{FF6EEDC0-135B-496E-BF2C-15CE0D76DF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89C4-CE1A-4BB8-8464-E6661DD6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F39BE-4560-46F8-800E-409B0E3F7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85951-B9F7-4366-A860-E5042F53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27F35-28C2-49E5-B0A1-18146C7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2DA4C-A384-49EB-A07C-093C07D4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EB91-C96A-487B-A749-503B0183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7228C-0967-4F4C-80A7-C7A4A9443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057B0-3A43-4E63-8C43-E66C086E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BD91B-3ADF-4C9C-B2AD-0F291224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5EC1-521E-4698-87A7-355B434B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5B6FF-367F-480A-985C-E79BFBA71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DE1F8-D122-4F4F-B29B-8430C7F8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46B5-99FF-4054-89D9-EB9B0F66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AFDD-B2E3-4677-985C-DA4C385C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6C35E-1190-4674-BFA9-88875B3C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BE76-1947-49A7-BD9F-D613D8A3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10F3-FAD2-47B1-8AC3-15310E6CC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6140B-3DAD-49C8-A0E4-60B9E2B2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ABFBD-B96D-4ACE-9896-CA9AECB8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A4AC-7E8C-4065-B210-653B20D9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2EDC-3312-4523-855C-869D32B5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B210B-8A7D-4F27-B800-02BD80C06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15D7-3263-4DA7-B64C-08673B28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6917-683F-451B-86D7-ED71FD8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8585B-68E5-4CC0-830C-F28248F7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6A3B-CAB9-4CE4-A0AD-F7FC256F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2D84-8D0E-4556-8405-5A612FC23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8B583-F6FE-489D-93C7-58065891A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5910-6403-4D08-BC0E-C113D1B0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F7E5-1088-46F9-A072-F443B91D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2B6BE-3BC3-45F3-959D-24A0E934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565-EF8D-4E9A-8FE9-9E13D396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7C27E-201C-4C3A-8283-9778453F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669DA-4F2E-4F59-817E-4D2995772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FFDE7-EE3E-4FE2-B6C0-E16B414B4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3DCD8-341C-4309-92FF-349D87E3F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278BD-EB37-4161-A263-3E049631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20312-B729-4CBD-8EB0-17BF3068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9116F-D56B-40E0-B57B-55698C2B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3F8D-002F-49E4-8CF3-CA78DFE5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527B5-DE0E-4A21-A4EC-2E8261A1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901B-3E35-4484-867E-30C1CED3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9BABC-D48A-4DFA-B478-81382E9D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5D160-A168-4D8A-89DF-1F3AECF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CBC02-37E3-4CD2-8696-B8DB2E8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8A43E-D2CE-483B-80FC-2A33BEBD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EFAE-2C64-485D-82B2-C188D00D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2187-2C21-4D0E-86F2-4038E16D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3A8E1-D2D6-45D2-B10A-1F224179B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91B87-4EC4-41EB-8FB8-977E842D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12F5D-6C51-49DE-916C-9643B241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BBE4-7352-485D-89C9-D9336D19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C95E-5998-4FD7-A751-1AA37A7F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635CB-1479-4397-8FE5-ADE2AE891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6F33-84F5-4D9E-A378-9A7EFC000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FE7AF-17FF-47E5-B8DC-0B953650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9A535-D258-433E-86BD-E05D62A4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E07DF-5B46-4A12-9593-18FF4600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442DD-53CA-49D9-8FE9-7CBFA801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6DA6E-12F5-406D-B8FD-FE1603818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73BC-3AB9-40B6-B950-5E93F102D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6D53-77BC-40EC-B9C1-6DD6611295EF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0670-3601-4AA8-9666-689CEB32B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457B-4F4E-4822-B674-33772DAC9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37D9-7594-4FFC-8D8F-4A0759E3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F1FB7C0-82CE-4B3C-B19E-4BABB235E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65AE1B3-C70A-4A4B-85C9-BB27EABD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F6EEDC0-135B-496E-BF2C-15CE0D76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6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BB9BC3-B567-43F8-9F47-8F4FC6A7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841D410-FE21-450C-9E4A-83B347B5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3B5D711C-266D-4CC2-A007-E008913E0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6E0C77C-85F8-4A1E-AAAD-605BF553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9D345F5-E4E5-4EB5-B147-0D9D3EB3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54F3929-1ECB-416C-BC63-EBF88CD54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7B5D7C43-C302-42E2-97DA-F1E95391A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3CE84357-3E73-41B9-A0F5-6C3A0566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9C008165-D120-4E05-9A4F-D12194FF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0838CAE3-CE2F-4FFC-B266-321A16D3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3D1B8B-2DC1-417D-A116-84E1C5B04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4291105D-5CF6-49EF-A7C4-9F616922A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Kierklewski</dc:creator>
  <cp:lastModifiedBy>Mark Kierklewski</cp:lastModifiedBy>
  <cp:revision>1</cp:revision>
  <dcterms:created xsi:type="dcterms:W3CDTF">2021-06-08T02:41:30Z</dcterms:created>
  <dcterms:modified xsi:type="dcterms:W3CDTF">2021-06-09T16:22:33Z</dcterms:modified>
</cp:coreProperties>
</file>