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9" autoAdjust="0"/>
    <p:restoredTop sz="94660"/>
  </p:normalViewPr>
  <p:slideViewPr>
    <p:cSldViewPr snapToGrid="0">
      <p:cViewPr varScale="1">
        <p:scale>
          <a:sx n="96" d="100"/>
          <a:sy n="9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Kierklewski" userId="5bbe8820fa6387da" providerId="LiveId" clId="{AADCDBB3-4813-4C54-AC9F-CEFE7F6B40D5}"/>
    <pc:docChg chg="delSld">
      <pc:chgData name="Mark Kierklewski" userId="5bbe8820fa6387da" providerId="LiveId" clId="{AADCDBB3-4813-4C54-AC9F-CEFE7F6B40D5}" dt="2021-06-21T19:06:13.828" v="0" actId="2696"/>
      <pc:docMkLst>
        <pc:docMk/>
      </pc:docMkLst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638658937" sldId="260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4147630649" sldId="261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009716118" sldId="262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74323901" sldId="263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186201372" sldId="264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49619675" sldId="265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914018524" sldId="266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864186860" sldId="267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632957185" sldId="268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504388799" sldId="269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431262465" sldId="270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746579049" sldId="271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23056128" sldId="272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185586707" sldId="276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00888139" sldId="277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414005863" sldId="278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645046767" sldId="279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433492091" sldId="280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928455246" sldId="281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810272323" sldId="282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829923733" sldId="283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06338631" sldId="284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858794315" sldId="285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970215170" sldId="286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802965890" sldId="287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764011490" sldId="288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241061259" sldId="289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59756564" sldId="290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4220467402" sldId="291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4236938498" sldId="292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487277852" sldId="293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908576025" sldId="294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087364538" sldId="295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775253952" sldId="296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811222531" sldId="297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57826437" sldId="298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267861919" sldId="299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446781981" sldId="300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925678603" sldId="301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655033053" sldId="302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018566787" sldId="303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645871307" sldId="304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455757461" sldId="305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249403284" sldId="306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2510753942" sldId="307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3638514234" sldId="308"/>
        </pc:sldMkLst>
      </pc:sldChg>
      <pc:sldChg chg="del">
        <pc:chgData name="Mark Kierklewski" userId="5bbe8820fa6387da" providerId="LiveId" clId="{AADCDBB3-4813-4C54-AC9F-CEFE7F6B40D5}" dt="2021-06-21T19:06:13.828" v="0" actId="2696"/>
        <pc:sldMkLst>
          <pc:docMk/>
          <pc:sldMk cId="1230495530" sldId="30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5E884-3F4B-4C80-9DB0-67C42C7C7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D38643-111D-4DDE-BC18-10063EC1D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70F9A-6EB0-48E8-B037-5535909C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22F9D-5D66-4118-8983-77ACBE0B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91894-60F4-4099-9DB6-55EC125CB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0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6DC5-51C9-4F65-A192-11B99F36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EF926A-05E3-4C50-969F-2BBC2631F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C295B-B9B2-42A3-9BDC-554747BDC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964E6-7778-478A-9355-419A982CC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D2EC8-47E0-49DD-A73E-588E99CF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3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CB7742-A7CB-4C6C-8A7D-133D77D6FC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4437C-85AF-4A89-9777-E3EAEAEAC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DABDD-4ADA-47B6-8E8C-A4836679C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FFEB6-94BF-4F77-A36E-6E74D182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255C5-CA4B-4B1B-9DA8-697C70F41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5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A46E0-79B7-46A9-A368-4BEDCFCB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A37B5-BB9B-4B11-B0A7-3A12A52C9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6080A-ABD2-460E-B31E-B0F86465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9758D-33AF-409C-9D00-35BDDC0C3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744EC-2340-4809-9883-A028DAFB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7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E4328-308A-47C2-AF49-000DC3F73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7D0BBD-8E95-4550-B19C-404048665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FC0C9-0D24-40F9-AD5E-B47D9615D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1D2FC-93BB-4820-A69B-8B09E4505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129CF-B1CE-4EBF-B2F3-209838ECA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23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7B42D-1DDB-4A6B-A72D-DF6F85289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E20AE-61CA-4403-A25D-767DAB279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5CBF7-6078-4C1A-9605-00F5F335C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871C9-EC75-4FC9-91C4-3289CF6A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20A20-0549-4662-B5B4-C38249C45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DE0D9-337B-4BF0-9D53-4686BC82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3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3AF1C-F361-4775-98EC-F8980C8B6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A27A5-F63C-4243-BAA1-71C45FD62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65CCE2-A0C0-45BB-8C17-9B3C82786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EFB6C6-8F91-43C7-A624-006EECC2F4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F3329E-36C4-43A0-B40E-BA3B023D3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35844-FE2A-4A53-BCC9-255214C4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90067B-05D3-4BB9-91C2-AA98365E0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E9DD7B-ABD7-46BA-A6B9-AC072A41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9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01132-A18C-49A0-9971-D99BB809A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5F1C6-64FC-4BFD-871D-19CFAE1C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685BB-02F0-4EB2-9B00-ADE9F435E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3806AA-C630-42DC-BF8D-0C5EC328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1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BCC0EA-10C6-4370-8FD5-886468CBC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A2EE23-EA66-4241-81E5-7281AD856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EE841-C825-4D94-9056-BC6DB6A0B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1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8E4A3-8F52-4338-9753-6CFEB0566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88D35-1A4A-4239-978F-CBE9BDBC5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8D5-BF22-4424-AD67-C7E931663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58216-7DBB-4CB0-A394-0D86EED0D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61EE8-79F9-4C6B-9AFA-EA0B93482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85BBC-FF5E-499A-822F-1BB62E4C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9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5A2E9-CB97-44E8-8AA8-0E2EFE51D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64870C-F7C7-43A5-9419-0C011F6BE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BFADD-51C4-44FA-8FA1-8EF83F32F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0618F-4F71-46E2-85CA-E6A6AE1D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636D5-87A2-4248-AC07-980244669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820D72-1FE9-4694-A1BF-2B9F2B75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6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C7FB51-5F01-44C1-8F37-87E79A4FC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6E2BA-C796-4292-986A-51FD46017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CF693-DCDD-4AD8-BF67-16CDF9439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21198-D5DB-4A12-A72B-3EF9AEAC4E59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ACAB7-58C8-4404-BD01-87680D01D6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50E28-06F4-4C4C-B41F-160355E2C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93F2-AB95-4FEA-B8DB-001E2A86C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3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04568F9-E643-41EF-8B56-3020DBEFE0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760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document&#10;&#10;Description automatically generated with low confidence">
            <a:extLst>
              <a:ext uri="{FF2B5EF4-FFF2-40B4-BE49-F238E27FC236}">
                <a16:creationId xmlns:a16="http://schemas.microsoft.com/office/drawing/2014/main" id="{8592BD54-1E31-4A0C-9B21-7B41F978FA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027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C8025D5-6713-4EDA-8E68-8ACD3B4E0B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50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8EB3F596-50AB-42A5-A005-BD4074739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27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80C89544-AEF0-405B-A359-5BAF324BBB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5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Kierklewski</dc:creator>
  <cp:lastModifiedBy>Mark Kierklewski</cp:lastModifiedBy>
  <cp:revision>2</cp:revision>
  <dcterms:created xsi:type="dcterms:W3CDTF">2021-06-21T18:54:11Z</dcterms:created>
  <dcterms:modified xsi:type="dcterms:W3CDTF">2021-06-21T19:06:36Z</dcterms:modified>
</cp:coreProperties>
</file>