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9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Kierklewski" userId="5bbe8820fa6387da" providerId="LiveId" clId="{9AA91E64-299F-471F-9CE1-15DB06D0DD8F}"/>
    <pc:docChg chg="delSld">
      <pc:chgData name="Mark Kierklewski" userId="5bbe8820fa6387da" providerId="LiveId" clId="{9AA91E64-299F-471F-9CE1-15DB06D0DD8F}" dt="2021-06-21T19:05:59.303" v="1" actId="2696"/>
      <pc:docMkLst>
        <pc:docMk/>
      </pc:docMkLst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1979027706" sldId="256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3277503838" sldId="257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4006270956" sldId="258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1974350115" sldId="259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3638658937" sldId="260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4147630649" sldId="261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431262465" sldId="270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746579049" sldId="271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23056128" sldId="272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954760528" sldId="275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2185586707" sldId="276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100888139" sldId="277"/>
        </pc:sldMkLst>
      </pc:sldChg>
      <pc:sldChg chg="del">
        <pc:chgData name="Mark Kierklewski" userId="5bbe8820fa6387da" providerId="LiveId" clId="{9AA91E64-299F-471F-9CE1-15DB06D0DD8F}" dt="2021-06-21T19:05:50.775" v="0" actId="2696"/>
        <pc:sldMkLst>
          <pc:docMk/>
          <pc:sldMk cId="414005863" sldId="278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645046767" sldId="279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433492091" sldId="280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928455246" sldId="281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810272323" sldId="282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829923733" sldId="283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06338631" sldId="284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858794315" sldId="285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970215170" sldId="286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802965890" sldId="287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764011490" sldId="288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241061259" sldId="289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59756564" sldId="290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4220467402" sldId="291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4236938498" sldId="292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487277852" sldId="293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908576025" sldId="294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087364538" sldId="295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775253952" sldId="296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811222531" sldId="297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57826437" sldId="298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267861919" sldId="299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446781981" sldId="300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925678603" sldId="301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655033053" sldId="302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018566787" sldId="303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645871307" sldId="304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455757461" sldId="305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249403284" sldId="306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2510753942" sldId="307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3638514234" sldId="308"/>
        </pc:sldMkLst>
      </pc:sldChg>
      <pc:sldChg chg="del">
        <pc:chgData name="Mark Kierklewski" userId="5bbe8820fa6387da" providerId="LiveId" clId="{9AA91E64-299F-471F-9CE1-15DB06D0DD8F}" dt="2021-06-21T19:05:59.303" v="1" actId="2696"/>
        <pc:sldMkLst>
          <pc:docMk/>
          <pc:sldMk cId="1230495530" sldId="3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E884-3F4B-4C80-9DB0-67C42C7C7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38643-111D-4DDE-BC18-10063EC1D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70F9A-6EB0-48E8-B037-5535909C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22F9D-5D66-4118-8983-77ACBE0B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91894-60F4-4099-9DB6-55EC125C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6DC5-51C9-4F65-A192-11B99F36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F926A-05E3-4C50-969F-2BBC2631F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295B-B9B2-42A3-9BDC-554747BD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964E6-7778-478A-9355-419A982C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D2EC8-47E0-49DD-A73E-588E99CF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3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CB7742-A7CB-4C6C-8A7D-133D77D6F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4437C-85AF-4A89-9777-E3EAEAEAC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DABDD-4ADA-47B6-8E8C-A4836679C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FEB6-94BF-4F77-A36E-6E74D182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255C5-CA4B-4B1B-9DA8-697C70F4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5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46E0-79B7-46A9-A368-4BEDCFCB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A37B5-BB9B-4B11-B0A7-3A12A52C9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6080A-ABD2-460E-B31E-B0F86465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9758D-33AF-409C-9D00-35BDDC0C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744EC-2340-4809-9883-A028DAFB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7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4328-308A-47C2-AF49-000DC3F7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D0BBD-8E95-4550-B19C-404048665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FC0C9-0D24-40F9-AD5E-B47D9615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1D2FC-93BB-4820-A69B-8B09E450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129CF-B1CE-4EBF-B2F3-209838EC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2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B42D-1DDB-4A6B-A72D-DF6F85289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20AE-61CA-4403-A25D-767DAB279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5CBF7-6078-4C1A-9605-00F5F335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871C9-EC75-4FC9-91C4-3289CF6A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20A20-0549-4662-B5B4-C38249C4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DE0D9-337B-4BF0-9D53-4686BC82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3AF1C-F361-4775-98EC-F8980C8B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A27A5-F63C-4243-BAA1-71C45FD62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5CCE2-A0C0-45BB-8C17-9B3C82786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EFB6C6-8F91-43C7-A624-006EECC2F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3329E-36C4-43A0-B40E-BA3B023D3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35844-FE2A-4A53-BCC9-255214C4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0067B-05D3-4BB9-91C2-AA98365E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9DD7B-ABD7-46BA-A6B9-AC072A41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9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1132-A18C-49A0-9971-D99BB809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5F1C6-64FC-4BFD-871D-19CFAE1C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685BB-02F0-4EB2-9B00-ADE9F435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806AA-C630-42DC-BF8D-0C5EC328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1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CC0EA-10C6-4370-8FD5-886468CB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2EE23-EA66-4241-81E5-7281AD856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EE841-C825-4D94-9056-BC6DB6A0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E4A3-8F52-4338-9753-6CFEB056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88D35-1A4A-4239-978F-CBE9BDBC5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8D5-BF22-4424-AD67-C7E931663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58216-7DBB-4CB0-A394-0D86EED0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61EE8-79F9-4C6B-9AFA-EA0B9348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85BBC-FF5E-499A-822F-1BB62E4C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9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A2E9-CB97-44E8-8AA8-0E2EFE51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64870C-F7C7-43A5-9419-0C011F6BE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BFADD-51C4-44FA-8FA1-8EF83F32F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0618F-4F71-46E2-85CA-E6A6AE1D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636D5-87A2-4248-AC07-98024466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20D72-1FE9-4694-A1BF-2B9F2B75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7FB51-5F01-44C1-8F37-87E79A4F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6E2BA-C796-4292-986A-51FD46017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CF693-DCDD-4AD8-BF67-16CDF9439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ACAB7-58C8-4404-BD01-87680D01D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0E28-06F4-4C4C-B41F-160355E2C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3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F42D2F9-1223-4FCC-BFD4-1B933683E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1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85557A18-7F9A-49ED-A073-EB72DE2D2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576C113-0579-4C58-A6A4-0BE72FAF4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5CD2E7B6-F775-4E01-96CE-C1B657911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1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56441F6-3AE2-4192-B756-CECBC381A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A3CC8764-8C14-441D-9C11-4FC06E0B7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8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5B5B669-FBA7-424E-9E22-F5EBF17A0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5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293CDF6-675F-46D5-A0F3-3FD15EB3A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8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Kierklewski</dc:creator>
  <cp:lastModifiedBy>Mark Kierklewski</cp:lastModifiedBy>
  <cp:revision>2</cp:revision>
  <dcterms:created xsi:type="dcterms:W3CDTF">2021-06-21T18:54:11Z</dcterms:created>
  <dcterms:modified xsi:type="dcterms:W3CDTF">2021-06-21T19:06:14Z</dcterms:modified>
</cp:coreProperties>
</file>