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2C757-BABC-48AA-B72D-4D355A8ED694}" v="1" dt="2021-09-28T21:25:55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FB36-321C-463B-9668-C5D252C6E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C3A73-576D-4B0C-B7F7-CAF002A32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27E8B-A0B4-4EDB-A775-F9222A6F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E0C04-36F9-4545-9820-1EFED465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46CC8-98F6-482A-AD1C-70D65FFE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F763-B0CB-4F92-80BC-52EC9397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5E085-6377-48C2-815D-45C25527E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373A-219A-4B2E-A1E4-F0305FAE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1C66-4A1B-4365-B1EC-691E7562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A5C6F-11AB-4E13-93A3-DBBA01DA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1EEEB3-FDFE-456D-B50E-3F7CB41D7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9B280-9C3A-440A-BB9F-46CDBDC7C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F8FAE-E6FD-48C3-95F4-409A7D77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5627C-35A9-4772-84AE-B9087C70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BED3E-D344-45CC-81F2-8C85C4D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70C1-E928-4D3E-9002-AAF01E2C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2AF9-0ACE-4BBC-AD97-A808DC3B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CE18-DCF8-4E37-87D1-2A33D372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2BD02-BBB2-4B62-A43D-CAFBEA84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5A59C-EBE9-492E-9528-A99A1CE4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D65D-1032-497A-B7A6-47B91CBD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341AC-5D5D-4EAA-A516-290A4113F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5713F-0D7B-410D-AE98-48D2BBB3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195A9-3241-46EE-93A9-22637531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4A314-170B-4E33-BE14-6D068F5E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FD9E-3A46-4A4B-A919-E3FB695A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E76C-2322-47F2-8DB0-94FAE6CD8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2DF33-112C-4C79-8EC2-F1E8390E5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2499E-4007-4EC9-8B57-AEFE6BE0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C5D0A-6ABB-4350-BB85-F8389C29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1399D-2980-4AD8-AE3E-2B2EF66B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03AB-7007-420C-B388-0C173A3E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B9880-213A-4617-887E-1A357D0F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92365-B4EC-460B-8F97-EC0B40580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73143-DC8B-479A-B6BE-590FAB5FE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67439-8B32-4287-8885-6154056AD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295D8-92D5-4230-B5D4-24136CB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0938C-143A-49C8-978A-6060803D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32ECD-AD0E-4025-B37C-591BA7DD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6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BFF8-7BDF-4782-A54A-758AFDB9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BF52B-A413-41D1-A975-D18E2CBF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ECFDC-C6B0-4942-B688-97F179D4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7FA59-3F31-4801-8607-BCB82374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8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88951-7F4C-422B-B45C-A1EE4BE9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72BC8-3DC2-4BA1-8462-83B6C3EB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4E79F-A1F1-431F-916D-E05626A3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1265-C7E8-4852-A8E8-C2046B52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839C-178B-4C2F-AADE-AA2CEAD47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7D636-9704-495C-B57D-E3F04D647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AF4F5-9062-4313-B836-6BFEA9EF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89801-85FB-4025-A08B-53986ADA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64F84-0820-416D-963B-972EE285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4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155B-2F6D-4555-90A1-5809676F1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80DA-5064-46C4-8F43-147D0CF11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A8E43-0DB2-4BF6-80E3-AC74BD53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71DAE-4098-4A48-88F7-027DC3C4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E7B272-C29E-454D-8CD2-5A841CA1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F2725-C5DC-4C9C-B9B0-A29A6F55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93FF2-C318-4FC4-A5A9-BA43E89F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3B6D0-1C94-4668-A3C5-DFDEFB294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EAE0D-60E8-4B95-BCC8-F82132F8F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54DF-1A03-48AF-B279-B790A5FF9A83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3B772-32AC-442D-AD6F-C6AF30EEE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40DE-177B-4643-A05C-463563B25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FDAA-A8F6-49C9-A7D3-137DC90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0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49206CC9-30A1-4F3C-93AE-1DCE333B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8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9AD8611A-DC9A-4C40-BCB3-0945CF42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>
            <a:extLst>
              <a:ext uri="{FF2B5EF4-FFF2-40B4-BE49-F238E27FC236}">
                <a16:creationId xmlns:a16="http://schemas.microsoft.com/office/drawing/2014/main" id="{54ED98C0-79CE-437C-B31A-43772DC3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2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C21A53B0-F912-4FA6-8210-6830C092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C3CBC855-D96F-4E64-9C2A-50734C02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1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D86538BD-49B8-4ECD-80D2-0C40A23EE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3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F39984A1-757D-4210-B2B6-E7260A90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2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AD16B33B-2557-4899-B001-2B807128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2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437C1C45-5992-4F0C-811C-22C059E7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6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B50D31BF-F4AA-471D-AB93-6389D52AD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6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F349419F-4E17-4EF2-984E-1706ECDB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7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Kierklewski</dc:creator>
  <cp:lastModifiedBy>Mark Kierklewski</cp:lastModifiedBy>
  <cp:revision>3</cp:revision>
  <dcterms:created xsi:type="dcterms:W3CDTF">2021-09-27T19:43:58Z</dcterms:created>
  <dcterms:modified xsi:type="dcterms:W3CDTF">2021-09-29T15:18:28Z</dcterms:modified>
</cp:coreProperties>
</file>